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4"/>
  </p:notesMasterIdLst>
  <p:handoutMasterIdLst>
    <p:handoutMasterId r:id="rId5"/>
  </p:handoutMasterIdLst>
  <p:sldIdLst>
    <p:sldId id="299" r:id="rId2"/>
    <p:sldId id="300" r:id="rId3"/>
  </p:sldIdLst>
  <p:sldSz cx="27432000" cy="16459200"/>
  <p:notesSz cx="6858000" cy="9144000"/>
  <p:defaultTextStyle>
    <a:defPPr>
      <a:defRPr lang="en-US"/>
    </a:defPPr>
    <a:lvl1pPr marL="0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AA00"/>
    <a:srgbClr val="003057"/>
    <a:srgbClr val="D9A028"/>
    <a:srgbClr val="FDBF42"/>
    <a:srgbClr val="01416E"/>
    <a:srgbClr val="025284"/>
    <a:srgbClr val="DBA10A"/>
    <a:srgbClr val="F7B830"/>
    <a:srgbClr val="80963A"/>
    <a:srgbClr val="023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7" autoAdjust="0"/>
    <p:restoredTop sz="95627" autoAdjust="0"/>
  </p:normalViewPr>
  <p:slideViewPr>
    <p:cSldViewPr>
      <p:cViewPr>
        <p:scale>
          <a:sx n="20" d="100"/>
          <a:sy n="20" d="100"/>
        </p:scale>
        <p:origin x="-1932" y="-900"/>
      </p:cViewPr>
      <p:guideLst>
        <p:guide orient="horz" pos="3226"/>
        <p:guide pos="2304"/>
      </p:guideLst>
    </p:cSldViewPr>
  </p:slideViewPr>
  <p:outlineViewPr>
    <p:cViewPr>
      <p:scale>
        <a:sx n="33" d="100"/>
        <a:sy n="33" d="100"/>
      </p:scale>
      <p:origin x="0" y="94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584D7-EB7E-A741-801F-40F3C41DB6AB}" type="datetime1">
              <a:rPr lang="en-CA" smtClean="0"/>
              <a:t>09/06/2021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FB706-2A7B-344D-A858-2989E074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34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E4249-46BA-BD49-9079-A4A3CC8D694C}" type="datetime1">
              <a:rPr lang="en-CA" smtClean="0"/>
              <a:t>09/06/2021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3C6D4-509A-4847-93E5-035ABE02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86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1254008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websiteaddress.com/" TargetMode="External"/><Relationship Id="rId4" Type="http://schemas.openxmlformats.org/officeDocument/2006/relationships/hyperlink" Target="mailto:Email@EmailAddress.com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websiteaddress.com/" TargetMode="External"/><Relationship Id="rId4" Type="http://schemas.openxmlformats.org/officeDocument/2006/relationships/hyperlink" Target="mailto:Email@EmailAddress.com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earch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andon-University-Vertical-Logo---2-Colour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0" y="15087600"/>
            <a:ext cx="3177540" cy="800100"/>
          </a:xfrm>
          <a:prstGeom prst="rect">
            <a:avLst/>
          </a:prstGeom>
        </p:spPr>
      </p:pic>
      <p:pic>
        <p:nvPicPr>
          <p:cNvPr id="8" name="Picture 7" descr="Brandon-University-Chevron-–-RGB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1"/>
          <a:stretch/>
        </p:blipFill>
        <p:spPr>
          <a:xfrm>
            <a:off x="1" y="14054580"/>
            <a:ext cx="2301667" cy="244030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746747" y="15087600"/>
            <a:ext cx="21942053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spc="-150">
                <a:solidFill>
                  <a:srgbClr val="00305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CONTACT: Name </a:t>
            </a:r>
            <a:r>
              <a:rPr lang="en-US" baseline="0" dirty="0" err="1" smtClean="0"/>
              <a:t>Namington</a:t>
            </a:r>
            <a:r>
              <a:rPr lang="en-US" baseline="0" dirty="0" smtClean="0"/>
              <a:t> • </a:t>
            </a:r>
            <a:r>
              <a:rPr lang="en-US" baseline="0" dirty="0" smtClean="0">
                <a:hlinkClick r:id="rId4"/>
              </a:rPr>
              <a:t>Email@EmailAddress.com</a:t>
            </a:r>
            <a:r>
              <a:rPr lang="en-US" baseline="0" dirty="0" smtClean="0"/>
              <a:t> • 204-123-4567 • </a:t>
            </a:r>
            <a:r>
              <a:rPr lang="en-US" dirty="0" smtClean="0">
                <a:hlinkClick r:id="rId5"/>
              </a:rPr>
              <a:t>www.WebsiteAddress.com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20717" y="3324422"/>
            <a:ext cx="6392917" cy="107301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spc="0">
                <a:solidFill>
                  <a:srgbClr val="00305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Add your text content here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90541" y="3324422"/>
            <a:ext cx="6392917" cy="107301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spc="0">
                <a:solidFill>
                  <a:srgbClr val="00305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Add your text content here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3944600" y="3324422"/>
            <a:ext cx="6392917" cy="107301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spc="0">
                <a:solidFill>
                  <a:srgbClr val="00305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Add your text content here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0802600" y="3324422"/>
            <a:ext cx="6392917" cy="107301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spc="0">
                <a:solidFill>
                  <a:srgbClr val="00305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Add your text content here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28600" y="2743200"/>
            <a:ext cx="6400800" cy="457200"/>
          </a:xfrm>
          <a:prstGeom prst="rect">
            <a:avLst/>
          </a:prstGeom>
          <a:solidFill>
            <a:srgbClr val="003057"/>
          </a:solidFill>
        </p:spPr>
        <p:txBody>
          <a:bodyPr anchor="ctr" anchorCtr="0"/>
          <a:lstStyle>
            <a:lvl1pPr marL="0" indent="0" algn="ctr">
              <a:buNone/>
              <a:defRPr sz="2800" b="1" spc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SECTION HEADER</a:t>
            </a:r>
            <a:endParaRPr 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086600" y="2743200"/>
            <a:ext cx="6400800" cy="457200"/>
          </a:xfrm>
          <a:prstGeom prst="rect">
            <a:avLst/>
          </a:prstGeom>
          <a:solidFill>
            <a:srgbClr val="003057"/>
          </a:solidFill>
        </p:spPr>
        <p:txBody>
          <a:bodyPr anchor="ctr" anchorCtr="0"/>
          <a:lstStyle>
            <a:lvl1pPr marL="0" indent="0" algn="ctr">
              <a:buNone/>
              <a:defRPr sz="2800" b="1" spc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SECTION HEADER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3944600" y="2743200"/>
            <a:ext cx="6400800" cy="457200"/>
          </a:xfrm>
          <a:prstGeom prst="rect">
            <a:avLst/>
          </a:prstGeom>
          <a:solidFill>
            <a:srgbClr val="003057"/>
          </a:solidFill>
        </p:spPr>
        <p:txBody>
          <a:bodyPr anchor="ctr" anchorCtr="0"/>
          <a:lstStyle>
            <a:lvl1pPr marL="0" indent="0" algn="ctr">
              <a:buNone/>
              <a:defRPr sz="2800" b="1" spc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SECTION HEADER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0802600" y="2743200"/>
            <a:ext cx="6400800" cy="457200"/>
          </a:xfrm>
          <a:prstGeom prst="rect">
            <a:avLst/>
          </a:prstGeom>
          <a:solidFill>
            <a:srgbClr val="003057"/>
          </a:solidFill>
        </p:spPr>
        <p:txBody>
          <a:bodyPr anchor="ctr" anchorCtr="0"/>
          <a:lstStyle>
            <a:lvl1pPr marL="0" indent="0" algn="ctr">
              <a:buNone/>
              <a:defRPr sz="2800" b="1" spc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SECTION HEADER</a:t>
            </a:r>
            <a:endParaRPr lang="en-US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57200"/>
            <a:ext cx="27431999" cy="1143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200" spc="0" baseline="0">
                <a:solidFill>
                  <a:srgbClr val="003057"/>
                </a:solidFill>
                <a:latin typeface="+mj-lt"/>
              </a:defRPr>
            </a:lvl1pPr>
          </a:lstStyle>
          <a:p>
            <a:r>
              <a:rPr lang="en-US" baseline="0" dirty="0" smtClean="0"/>
              <a:t>POSTER TITLE HERE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" y="1676400"/>
            <a:ext cx="27431999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spc="0" baseline="0">
                <a:solidFill>
                  <a:srgbClr val="003057"/>
                </a:solidFill>
                <a:latin typeface="+mj-lt"/>
              </a:defRPr>
            </a:lvl1pPr>
          </a:lstStyle>
          <a:p>
            <a:r>
              <a:rPr lang="en-US" baseline="0" dirty="0" smtClean="0"/>
              <a:t>Author names here</a:t>
            </a:r>
          </a:p>
        </p:txBody>
      </p:sp>
    </p:spTree>
    <p:extLst>
      <p:ext uri="{BB962C8B-B14F-4D97-AF65-F5344CB8AC3E}">
        <p14:creationId xmlns:p14="http://schemas.microsoft.com/office/powerpoint/2010/main" val="268469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search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andon-University-Vertical-Logo---2-Colour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0" y="15087600"/>
            <a:ext cx="3177540" cy="800100"/>
          </a:xfrm>
          <a:prstGeom prst="rect">
            <a:avLst/>
          </a:prstGeom>
        </p:spPr>
      </p:pic>
      <p:pic>
        <p:nvPicPr>
          <p:cNvPr id="8" name="Picture 7" descr="Brandon-University-Chevron-–-RGB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1"/>
          <a:stretch/>
        </p:blipFill>
        <p:spPr>
          <a:xfrm>
            <a:off x="1" y="14054580"/>
            <a:ext cx="2301667" cy="244030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746747" y="15087600"/>
            <a:ext cx="21942053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spc="-150">
                <a:solidFill>
                  <a:srgbClr val="00305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CONTACT: Name </a:t>
            </a:r>
            <a:r>
              <a:rPr lang="en-US" baseline="0" dirty="0" err="1" smtClean="0"/>
              <a:t>Namington</a:t>
            </a:r>
            <a:r>
              <a:rPr lang="en-US" baseline="0" dirty="0" smtClean="0"/>
              <a:t> • </a:t>
            </a:r>
            <a:r>
              <a:rPr lang="en-US" baseline="0" dirty="0" smtClean="0">
                <a:hlinkClick r:id="rId4"/>
              </a:rPr>
              <a:t>Email@EmailAddress.com</a:t>
            </a:r>
            <a:r>
              <a:rPr lang="en-US" baseline="0" dirty="0" smtClean="0"/>
              <a:t> • 204-123-4567 • </a:t>
            </a:r>
            <a:r>
              <a:rPr lang="en-US" dirty="0" smtClean="0">
                <a:hlinkClick r:id="rId5"/>
              </a:rPr>
              <a:t>www.WebsiteAddress.com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20717" y="3324422"/>
            <a:ext cx="6392917" cy="107301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spc="0">
                <a:solidFill>
                  <a:srgbClr val="00305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Add your text content here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90541" y="3324422"/>
            <a:ext cx="6392917" cy="107301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spc="0">
                <a:solidFill>
                  <a:srgbClr val="00305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Add your text content here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3944600" y="3324422"/>
            <a:ext cx="6392917" cy="107301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spc="0">
                <a:solidFill>
                  <a:srgbClr val="00305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Add your text content here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0802600" y="3324422"/>
            <a:ext cx="6392917" cy="107301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spc="0">
                <a:solidFill>
                  <a:srgbClr val="00305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Add your text content here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28600" y="2743200"/>
            <a:ext cx="6400800" cy="457200"/>
          </a:xfrm>
          <a:prstGeom prst="rect">
            <a:avLst/>
          </a:prstGeom>
          <a:solidFill>
            <a:srgbClr val="EAAA00"/>
          </a:solidFill>
        </p:spPr>
        <p:txBody>
          <a:bodyPr anchor="ctr" anchorCtr="0"/>
          <a:lstStyle>
            <a:lvl1pPr marL="0" indent="0" algn="ctr">
              <a:buNone/>
              <a:defRPr sz="2800" b="1" spc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SECTION HEADER</a:t>
            </a:r>
            <a:endParaRPr 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086600" y="2743200"/>
            <a:ext cx="6400800" cy="457200"/>
          </a:xfrm>
          <a:prstGeom prst="rect">
            <a:avLst/>
          </a:prstGeom>
          <a:solidFill>
            <a:srgbClr val="EAAA00"/>
          </a:solidFill>
        </p:spPr>
        <p:txBody>
          <a:bodyPr anchor="ctr" anchorCtr="0"/>
          <a:lstStyle>
            <a:lvl1pPr marL="0" indent="0" algn="ctr">
              <a:buNone/>
              <a:defRPr sz="2800" b="1" spc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SECTION HEADER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3944600" y="2743200"/>
            <a:ext cx="6400800" cy="457200"/>
          </a:xfrm>
          <a:prstGeom prst="rect">
            <a:avLst/>
          </a:prstGeom>
          <a:solidFill>
            <a:srgbClr val="EAAA00"/>
          </a:solidFill>
        </p:spPr>
        <p:txBody>
          <a:bodyPr anchor="ctr" anchorCtr="0"/>
          <a:lstStyle>
            <a:lvl1pPr marL="0" indent="0" algn="ctr">
              <a:buNone/>
              <a:defRPr sz="2800" b="1" spc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SECTION HEADER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0802600" y="2743200"/>
            <a:ext cx="6400800" cy="457200"/>
          </a:xfrm>
          <a:prstGeom prst="rect">
            <a:avLst/>
          </a:prstGeom>
          <a:solidFill>
            <a:srgbClr val="EAAA00"/>
          </a:solidFill>
        </p:spPr>
        <p:txBody>
          <a:bodyPr anchor="ctr" anchorCtr="0"/>
          <a:lstStyle>
            <a:lvl1pPr marL="0" indent="0" algn="ctr">
              <a:buNone/>
              <a:defRPr sz="2800" b="1" spc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aseline="0" dirty="0" smtClean="0"/>
              <a:t>SECTION HEADER</a:t>
            </a:r>
            <a:endParaRPr lang="en-US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57200"/>
            <a:ext cx="27431999" cy="1143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200" spc="0" baseline="0">
                <a:solidFill>
                  <a:srgbClr val="003057"/>
                </a:solidFill>
                <a:latin typeface="+mj-lt"/>
              </a:defRPr>
            </a:lvl1pPr>
          </a:lstStyle>
          <a:p>
            <a:r>
              <a:rPr lang="en-US" baseline="0" dirty="0" smtClean="0"/>
              <a:t>POSTER TITLE HERE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" y="1676400"/>
            <a:ext cx="27431999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spc="0" baseline="0">
                <a:solidFill>
                  <a:srgbClr val="003057"/>
                </a:solidFill>
                <a:latin typeface="+mj-lt"/>
              </a:defRPr>
            </a:lvl1pPr>
          </a:lstStyle>
          <a:p>
            <a:r>
              <a:rPr lang="en-US" baseline="0" dirty="0" smtClean="0"/>
              <a:t>Author names here</a:t>
            </a:r>
          </a:p>
        </p:txBody>
      </p:sp>
    </p:spTree>
    <p:extLst>
      <p:ext uri="{BB962C8B-B14F-4D97-AF65-F5344CB8AC3E}">
        <p14:creationId xmlns:p14="http://schemas.microsoft.com/office/powerpoint/2010/main" val="222092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search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andon-University-Vertical-Logo---2-Colour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0" y="15087600"/>
            <a:ext cx="3177540" cy="800100"/>
          </a:xfrm>
          <a:prstGeom prst="rect">
            <a:avLst/>
          </a:prstGeom>
        </p:spPr>
      </p:pic>
      <p:pic>
        <p:nvPicPr>
          <p:cNvPr id="8" name="Picture 7" descr="Brandon-University-Chevron-–-RGB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1"/>
          <a:stretch/>
        </p:blipFill>
        <p:spPr>
          <a:xfrm>
            <a:off x="1" y="14054580"/>
            <a:ext cx="2301667" cy="24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5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search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andon-University-Vertical-Logo---2-Colour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0" y="15087600"/>
            <a:ext cx="3177540" cy="800100"/>
          </a:xfrm>
          <a:prstGeom prst="rect">
            <a:avLst/>
          </a:prstGeom>
        </p:spPr>
      </p:pic>
      <p:pic>
        <p:nvPicPr>
          <p:cNvPr id="8" name="Picture 7" descr="Brandon-University-Chevron-–-RGB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1"/>
          <a:stretch/>
        </p:blipFill>
        <p:spPr>
          <a:xfrm>
            <a:off x="1" y="14054580"/>
            <a:ext cx="2301667" cy="24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2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 txBox="1">
            <a:spLocks/>
          </p:cNvSpPr>
          <p:nvPr userDrawn="1"/>
        </p:nvSpPr>
        <p:spPr>
          <a:xfrm>
            <a:off x="8458200" y="9692640"/>
            <a:ext cx="10515600" cy="10972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lIns="250802" tIns="125401" rIns="250802" bIns="125401" anchor="ctr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b="0" i="0" kern="1200" cap="all" spc="600" baseline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SUPPORTING TEXT</a:t>
            </a:r>
            <a:endParaRPr lang="en-US" dirty="0"/>
          </a:p>
        </p:txBody>
      </p:sp>
      <p:sp>
        <p:nvSpPr>
          <p:cNvPr id="13" name="Text Placeholder 9"/>
          <p:cNvSpPr txBox="1">
            <a:spLocks/>
          </p:cNvSpPr>
          <p:nvPr userDrawn="1"/>
        </p:nvSpPr>
        <p:spPr>
          <a:xfrm>
            <a:off x="3429000" y="6583680"/>
            <a:ext cx="21488400" cy="3108960"/>
          </a:xfrm>
          <a:prstGeom prst="rect">
            <a:avLst/>
          </a:prstGeom>
        </p:spPr>
        <p:txBody>
          <a:bodyPr lIns="250802" tIns="125401" rIns="250802" bIns="125401" anchor="ctr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7000" b="0" kern="1200" spc="-150" baseline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txStyles>
    <p:titleStyle>
      <a:lvl1pPr algn="ctr" defTabSz="2508016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506" indent="-940506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63" indent="-783755" algn="l" defTabSz="2508016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029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037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7045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053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061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069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4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5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3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47308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 Post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Research Poster Master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/ Culture Code</dc:title>
  <dc:creator>Tammy Wood</dc:creator>
  <cp:lastModifiedBy>BU Now</cp:lastModifiedBy>
  <cp:revision>275</cp:revision>
  <cp:lastPrinted>2014-04-19T17:41:03Z</cp:lastPrinted>
  <dcterms:created xsi:type="dcterms:W3CDTF">2013-10-22T17:37:13Z</dcterms:created>
  <dcterms:modified xsi:type="dcterms:W3CDTF">2021-06-09T15:56:44Z</dcterms:modified>
</cp:coreProperties>
</file>