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88" r:id="rId5"/>
    <p:sldId id="278" r:id="rId6"/>
    <p:sldId id="279" r:id="rId7"/>
    <p:sldId id="289" r:id="rId8"/>
    <p:sldId id="290" r:id="rId9"/>
    <p:sldId id="262" r:id="rId10"/>
    <p:sldId id="276" r:id="rId11"/>
    <p:sldId id="263" r:id="rId12"/>
    <p:sldId id="282" r:id="rId13"/>
    <p:sldId id="283" r:id="rId14"/>
    <p:sldId id="284" r:id="rId15"/>
    <p:sldId id="292" r:id="rId16"/>
    <p:sldId id="293" r:id="rId17"/>
    <p:sldId id="268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A00"/>
    <a:srgbClr val="003057"/>
    <a:srgbClr val="D9A028"/>
    <a:srgbClr val="FDBF42"/>
    <a:srgbClr val="01416E"/>
    <a:srgbClr val="025284"/>
    <a:srgbClr val="DBA10A"/>
    <a:srgbClr val="F7B830"/>
    <a:srgbClr val="80963A"/>
    <a:srgbClr val="023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7" autoAdjust="0"/>
    <p:restoredTop sz="95652" autoAdjust="0"/>
  </p:normalViewPr>
  <p:slideViewPr>
    <p:cSldViewPr>
      <p:cViewPr varScale="1">
        <p:scale>
          <a:sx n="143" d="100"/>
          <a:sy n="143" d="100"/>
        </p:scale>
        <p:origin x="1128" y="200"/>
      </p:cViewPr>
      <p:guideLst>
        <p:guide orient="horz" pos="1344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988517060367501E-2"/>
          <c:y val="0.14952196549201799"/>
          <c:w val="0.53115079365079398"/>
          <c:h val="0.7314207650273220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0"/>
      </c:doughnutChart>
    </c:plotArea>
    <c:legend>
      <c:legendPos val="r"/>
      <c:layout>
        <c:manualLayout>
          <c:xMode val="edge"/>
          <c:yMode val="edge"/>
          <c:x val="0.76231053149606298"/>
          <c:y val="0.151262795275591"/>
          <c:w val="0.22102280183726999"/>
          <c:h val="0.6974744094488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8517060367501E-2"/>
          <c:y val="0.14952196549201799"/>
          <c:w val="0.53115079365079398"/>
          <c:h val="0.731420765027322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rgbClr val="FDBF4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F0-0F4C-B80D-EA42D89F9624}"/>
              </c:ext>
            </c:extLst>
          </c:dPt>
          <c:dPt>
            <c:idx val="1"/>
            <c:bubble3D val="0"/>
            <c:spPr>
              <a:solidFill>
                <a:srgbClr val="EAA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F0-0F4C-B80D-EA42D89F9624}"/>
              </c:ext>
            </c:extLst>
          </c:dPt>
          <c:dPt>
            <c:idx val="2"/>
            <c:bubble3D val="0"/>
            <c:spPr>
              <a:solidFill>
                <a:srgbClr val="D9A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F0-0F4C-B80D-EA42D89F9624}"/>
              </c:ext>
            </c:extLst>
          </c:dPt>
          <c:dPt>
            <c:idx val="3"/>
            <c:bubble3D val="0"/>
            <c:spPr>
              <a:solidFill>
                <a:srgbClr val="0252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7F0-0F4C-B80D-EA42D89F9624}"/>
              </c:ext>
            </c:extLst>
          </c:dPt>
          <c:dPt>
            <c:idx val="4"/>
            <c:bubble3D val="0"/>
            <c:spPr>
              <a:solidFill>
                <a:srgbClr val="01416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7F0-0F4C-B80D-EA42D89F9624}"/>
              </c:ext>
            </c:extLst>
          </c:dPt>
          <c:dPt>
            <c:idx val="5"/>
            <c:bubble3D val="0"/>
            <c:spPr>
              <a:solidFill>
                <a:srgbClr val="0030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7F0-0F4C-B80D-EA42D89F9624}"/>
              </c:ext>
            </c:extLst>
          </c:dPt>
          <c:dPt>
            <c:idx val="6"/>
            <c:bubble3D val="0"/>
            <c:spPr>
              <a:solidFill>
                <a:srgbClr val="97B24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7F0-0F4C-B80D-EA42D89F9624}"/>
              </c:ext>
            </c:extLst>
          </c:dPt>
          <c:dPt>
            <c:idx val="7"/>
            <c:bubble3D val="0"/>
            <c:spPr>
              <a:solidFill>
                <a:srgbClr val="8096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7F0-0F4C-B80D-EA42D89F9624}"/>
              </c:ext>
            </c:extLst>
          </c:dPt>
          <c:cat>
            <c:strRef>
              <c:f>Sheet1!$A$2:$A$9</c:f>
              <c:strCache>
                <c:ptCount val="8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  <c:pt idx="4">
                  <c:v>Label E</c:v>
                </c:pt>
                <c:pt idx="5">
                  <c:v>Label F</c:v>
                </c:pt>
                <c:pt idx="6">
                  <c:v>Label G</c:v>
                </c:pt>
                <c:pt idx="7">
                  <c:v>Label H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7F0-0F4C-B80D-EA42D89F9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legend>
      <c:legendPos val="r"/>
      <c:layout>
        <c:manualLayout>
          <c:xMode val="edge"/>
          <c:yMode val="edge"/>
          <c:x val="0.76231053149606298"/>
          <c:y val="0.151262795275591"/>
          <c:w val="0.22102280183726999"/>
          <c:h val="0.6974744094488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84681967945E-2"/>
          <c:y val="0.100341637623166"/>
          <c:w val="0.94801144238992596"/>
          <c:h val="0.731420765027322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DBF4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44-4947-9A12-268E8DFA1E6E}"/>
              </c:ext>
            </c:extLst>
          </c:dPt>
          <c:dPt>
            <c:idx val="1"/>
            <c:invertIfNegative val="0"/>
            <c:bubble3D val="0"/>
            <c:spPr>
              <a:solidFill>
                <a:srgbClr val="EAA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644-4947-9A12-268E8DFA1E6E}"/>
              </c:ext>
            </c:extLst>
          </c:dPt>
          <c:dPt>
            <c:idx val="2"/>
            <c:invertIfNegative val="0"/>
            <c:bubble3D val="0"/>
            <c:spPr>
              <a:solidFill>
                <a:srgbClr val="D9A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644-4947-9A12-268E8DFA1E6E}"/>
              </c:ext>
            </c:extLst>
          </c:dPt>
          <c:dPt>
            <c:idx val="3"/>
            <c:invertIfNegative val="0"/>
            <c:bubble3D val="0"/>
            <c:spPr>
              <a:solidFill>
                <a:srgbClr val="0252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644-4947-9A12-268E8DFA1E6E}"/>
              </c:ext>
            </c:extLst>
          </c:dPt>
          <c:dPt>
            <c:idx val="4"/>
            <c:invertIfNegative val="0"/>
            <c:bubble3D val="0"/>
            <c:spPr>
              <a:solidFill>
                <a:srgbClr val="01416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644-4947-9A12-268E8DFA1E6E}"/>
              </c:ext>
            </c:extLst>
          </c:dPt>
          <c:dPt>
            <c:idx val="5"/>
            <c:invertIfNegative val="0"/>
            <c:bubble3D val="0"/>
            <c:spPr>
              <a:solidFill>
                <a:srgbClr val="0030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644-4947-9A12-268E8DFA1E6E}"/>
              </c:ext>
            </c:extLst>
          </c:dPt>
          <c:dPt>
            <c:idx val="6"/>
            <c:invertIfNegative val="0"/>
            <c:bubble3D val="0"/>
            <c:spPr>
              <a:solidFill>
                <a:srgbClr val="97B24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644-4947-9A12-268E8DFA1E6E}"/>
              </c:ext>
            </c:extLst>
          </c:dPt>
          <c:dPt>
            <c:idx val="7"/>
            <c:invertIfNegative val="0"/>
            <c:bubble3D val="0"/>
            <c:spPr>
              <a:solidFill>
                <a:srgbClr val="8096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644-4947-9A12-268E8DFA1E6E}"/>
              </c:ext>
            </c:extLst>
          </c:dPt>
          <c:cat>
            <c:strRef>
              <c:f>Sheet1!$A$2:$A$9</c:f>
              <c:strCache>
                <c:ptCount val="8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  <c:pt idx="4">
                  <c:v>Label E</c:v>
                </c:pt>
                <c:pt idx="5">
                  <c:v>Label F</c:v>
                </c:pt>
                <c:pt idx="6">
                  <c:v>Label G</c:v>
                </c:pt>
                <c:pt idx="7">
                  <c:v>Label H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644-4947-9A12-268E8DFA1E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2136735192"/>
        <c:axId val="-2136731512"/>
      </c:barChart>
      <c:catAx>
        <c:axId val="-2136735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defRPr>
            </a:pPr>
            <a:endParaRPr lang="en-US"/>
          </a:p>
        </c:txPr>
        <c:crossAx val="-2136731512"/>
        <c:crosses val="autoZero"/>
        <c:auto val="1"/>
        <c:lblAlgn val="ctr"/>
        <c:lblOffset val="100"/>
        <c:noMultiLvlLbl val="0"/>
      </c:catAx>
      <c:valAx>
        <c:axId val="-213673151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-2136735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8517060367501E-2"/>
          <c:y val="0.14952196549201799"/>
          <c:w val="0.53115079365079398"/>
          <c:h val="0.731420765027322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rgbClr val="FDBF4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689-CD4A-8D84-DA06E70227A1}"/>
              </c:ext>
            </c:extLst>
          </c:dPt>
          <c:dPt>
            <c:idx val="1"/>
            <c:bubble3D val="0"/>
            <c:spPr>
              <a:solidFill>
                <a:srgbClr val="EAA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689-CD4A-8D84-DA06E70227A1}"/>
              </c:ext>
            </c:extLst>
          </c:dPt>
          <c:dPt>
            <c:idx val="2"/>
            <c:bubble3D val="0"/>
            <c:spPr>
              <a:solidFill>
                <a:srgbClr val="D9A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689-CD4A-8D84-DA06E70227A1}"/>
              </c:ext>
            </c:extLst>
          </c:dPt>
          <c:dPt>
            <c:idx val="3"/>
            <c:bubble3D val="0"/>
            <c:spPr>
              <a:solidFill>
                <a:srgbClr val="0252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689-CD4A-8D84-DA06E70227A1}"/>
              </c:ext>
            </c:extLst>
          </c:dPt>
          <c:dPt>
            <c:idx val="4"/>
            <c:bubble3D val="0"/>
            <c:spPr>
              <a:solidFill>
                <a:srgbClr val="01416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689-CD4A-8D84-DA06E70227A1}"/>
              </c:ext>
            </c:extLst>
          </c:dPt>
          <c:dPt>
            <c:idx val="5"/>
            <c:bubble3D val="0"/>
            <c:spPr>
              <a:solidFill>
                <a:srgbClr val="0030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689-CD4A-8D84-DA06E70227A1}"/>
              </c:ext>
            </c:extLst>
          </c:dPt>
          <c:dPt>
            <c:idx val="6"/>
            <c:bubble3D val="0"/>
            <c:spPr>
              <a:solidFill>
                <a:srgbClr val="97B24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689-CD4A-8D84-DA06E70227A1}"/>
              </c:ext>
            </c:extLst>
          </c:dPt>
          <c:dPt>
            <c:idx val="7"/>
            <c:bubble3D val="0"/>
            <c:spPr>
              <a:solidFill>
                <a:srgbClr val="8096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689-CD4A-8D84-DA06E70227A1}"/>
              </c:ext>
            </c:extLst>
          </c:dPt>
          <c:cat>
            <c:strRef>
              <c:f>Sheet1!$A$2:$A$9</c:f>
              <c:strCache>
                <c:ptCount val="8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  <c:pt idx="4">
                  <c:v>Label E</c:v>
                </c:pt>
                <c:pt idx="5">
                  <c:v>Label F</c:v>
                </c:pt>
                <c:pt idx="6">
                  <c:v>Label G</c:v>
                </c:pt>
                <c:pt idx="7">
                  <c:v>Label H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689-CD4A-8D84-DA06E70227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legend>
      <c:legendPos val="r"/>
      <c:layout>
        <c:manualLayout>
          <c:xMode val="edge"/>
          <c:yMode val="edge"/>
          <c:x val="0.76231053149606298"/>
          <c:y val="0.151262795275591"/>
          <c:w val="0.22102280183726999"/>
          <c:h val="0.6974744094488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84681967945E-2"/>
          <c:y val="0.100341637623166"/>
          <c:w val="0.94801144238992596"/>
          <c:h val="0.731420765027322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DBF4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9E-9E4E-9DC2-23A1B726C816}"/>
              </c:ext>
            </c:extLst>
          </c:dPt>
          <c:dPt>
            <c:idx val="1"/>
            <c:invertIfNegative val="0"/>
            <c:bubble3D val="0"/>
            <c:spPr>
              <a:solidFill>
                <a:srgbClr val="EAA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9E-9E4E-9DC2-23A1B726C816}"/>
              </c:ext>
            </c:extLst>
          </c:dPt>
          <c:dPt>
            <c:idx val="2"/>
            <c:invertIfNegative val="0"/>
            <c:bubble3D val="0"/>
            <c:spPr>
              <a:solidFill>
                <a:srgbClr val="D9A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9E-9E4E-9DC2-23A1B726C816}"/>
              </c:ext>
            </c:extLst>
          </c:dPt>
          <c:dPt>
            <c:idx val="3"/>
            <c:invertIfNegative val="0"/>
            <c:bubble3D val="0"/>
            <c:spPr>
              <a:solidFill>
                <a:srgbClr val="0252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9E-9E4E-9DC2-23A1B726C816}"/>
              </c:ext>
            </c:extLst>
          </c:dPt>
          <c:dPt>
            <c:idx val="4"/>
            <c:invertIfNegative val="0"/>
            <c:bubble3D val="0"/>
            <c:spPr>
              <a:solidFill>
                <a:srgbClr val="01416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D9E-9E4E-9DC2-23A1B726C816}"/>
              </c:ext>
            </c:extLst>
          </c:dPt>
          <c:dPt>
            <c:idx val="5"/>
            <c:invertIfNegative val="0"/>
            <c:bubble3D val="0"/>
            <c:spPr>
              <a:solidFill>
                <a:srgbClr val="00305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D9E-9E4E-9DC2-23A1B726C816}"/>
              </c:ext>
            </c:extLst>
          </c:dPt>
          <c:dPt>
            <c:idx val="6"/>
            <c:invertIfNegative val="0"/>
            <c:bubble3D val="0"/>
            <c:spPr>
              <a:solidFill>
                <a:srgbClr val="97B24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D9E-9E4E-9DC2-23A1B726C816}"/>
              </c:ext>
            </c:extLst>
          </c:dPt>
          <c:dPt>
            <c:idx val="7"/>
            <c:invertIfNegative val="0"/>
            <c:bubble3D val="0"/>
            <c:spPr>
              <a:solidFill>
                <a:srgbClr val="8096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D9E-9E4E-9DC2-23A1B726C816}"/>
              </c:ext>
            </c:extLst>
          </c:dPt>
          <c:cat>
            <c:strRef>
              <c:f>Sheet1!$A$2:$A$9</c:f>
              <c:strCache>
                <c:ptCount val="8"/>
                <c:pt idx="0">
                  <c:v>Label A</c:v>
                </c:pt>
                <c:pt idx="1">
                  <c:v>Label B</c:v>
                </c:pt>
                <c:pt idx="2">
                  <c:v>Label C</c:v>
                </c:pt>
                <c:pt idx="3">
                  <c:v>Label D</c:v>
                </c:pt>
                <c:pt idx="4">
                  <c:v>Label E</c:v>
                </c:pt>
                <c:pt idx="5">
                  <c:v>Label F</c:v>
                </c:pt>
                <c:pt idx="6">
                  <c:v>Label G</c:v>
                </c:pt>
                <c:pt idx="7">
                  <c:v>Label H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D9E-9E4E-9DC2-23A1B726C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2094701000"/>
        <c:axId val="-2094697320"/>
      </c:barChart>
      <c:catAx>
        <c:axId val="-2094701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4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defRPr>
            </a:pPr>
            <a:endParaRPr lang="en-US"/>
          </a:p>
        </c:txPr>
        <c:crossAx val="-2094697320"/>
        <c:crosses val="autoZero"/>
        <c:auto val="1"/>
        <c:lblAlgn val="ctr"/>
        <c:lblOffset val="100"/>
        <c:noMultiLvlLbl val="0"/>
      </c:catAx>
      <c:valAx>
        <c:axId val="-209469732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-2094701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584D7-EB7E-A741-801F-40F3C41DB6AB}" type="datetime1">
              <a:rPr lang="en-CA" smtClean="0"/>
              <a:t>2026-08-21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FB706-2A7B-344D-A858-2989E074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E4249-46BA-BD49-9079-A4A3CC8D694C}" type="datetime1">
              <a:rPr lang="en-CA" smtClean="0"/>
              <a:t>2026-08-21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3C6D4-509A-4847-93E5-035ABE023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863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85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05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49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97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6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76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C6D4-509A-4847-93E5-035ABE023C3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16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99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– Gold">
    <p:bg>
      <p:bgPr>
        <a:solidFill>
          <a:srgbClr val="EAA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743200"/>
            <a:ext cx="7162800" cy="1295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7000" b="0" spc="-15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19400" y="4038600"/>
            <a:ext cx="35052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1800" b="0" i="0" cap="all" spc="6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 SUPPORTING TEXT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730" y="6248400"/>
            <a:ext cx="1209294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– Blue"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743200"/>
            <a:ext cx="7162800" cy="1295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7000" b="0" spc="-15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19400" y="4038600"/>
            <a:ext cx="35052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1800" b="0" i="0" cap="all" spc="6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 SUPPORTING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730" y="6248400"/>
            <a:ext cx="1209294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6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Message – BU Camp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362200"/>
            <a:ext cx="7162800" cy="2057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7000" b="0" spc="-15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Small messages have big impact.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209800" y="4572000"/>
            <a:ext cx="50292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2200" b="0" i="0" cap="all" spc="3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SUPPORTING TEXT IF NEEDED </a:t>
            </a:r>
          </a:p>
        </p:txBody>
      </p:sp>
      <p:pic>
        <p:nvPicPr>
          <p:cNvPr id="5" name="Picture 4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42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Message – BU Tower Detai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362200"/>
            <a:ext cx="7162800" cy="2057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7000" b="0" spc="-15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Small messages have big impact.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209800" y="4572000"/>
            <a:ext cx="50292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2200" b="0" i="0" cap="all" spc="3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SUPPORTING TEXT IF NEEDED </a:t>
            </a:r>
          </a:p>
        </p:txBody>
      </p:sp>
      <p:pic>
        <p:nvPicPr>
          <p:cNvPr id="5" name="Picture 4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16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Message – Bobcat Stat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362200"/>
            <a:ext cx="7162800" cy="2057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7000" b="0" spc="-15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Small messages have big impact.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209800" y="4572000"/>
            <a:ext cx="50292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sz="2200" b="0" i="0" cap="all" spc="3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SUPPORTING TEXT IF NEEDED </a:t>
            </a:r>
          </a:p>
        </p:txBody>
      </p:sp>
      <p:pic>
        <p:nvPicPr>
          <p:cNvPr id="5" name="Picture 4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34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– Navy Blue"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0" i="1" spc="-150" baseline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“An investment in knowledge always pays the best interest.”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80000"/>
              </a:lnSpc>
              <a:buNone/>
              <a:defRPr sz="1800" b="0" i="1" spc="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1817356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– Gold">
    <p:bg>
      <p:bgPr>
        <a:solidFill>
          <a:srgbClr val="EAA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0" i="1" spc="-150" baseline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“An investment in knowledge always pays the best interest.”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80000"/>
              </a:lnSpc>
              <a:buNone/>
              <a:defRPr sz="1800" b="0" i="1" spc="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1154616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– Dark Gre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0" i="1" spc="-150" baseline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“An investment in knowledge always pays the best interest.”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80000"/>
              </a:lnSpc>
              <a:buNone/>
              <a:defRPr sz="1800" b="0" i="1" spc="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  <p:pic>
        <p:nvPicPr>
          <p:cNvPr id="6" name="Picture 5" descr="Brandon-University-Chevron-–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43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– 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0" i="1" spc="-150" baseline="0">
                <a:solidFill>
                  <a:schemeClr val="tx1">
                    <a:lumMod val="85000"/>
                    <a:lumOff val="15000"/>
                  </a:schemeClr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“An investment in knowledge always pays the best interest.”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80000"/>
              </a:lnSpc>
              <a:buNone/>
              <a:defRPr sz="1800" b="0" i="1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  <p:pic>
        <p:nvPicPr>
          <p:cNvPr id="6" name="Picture 5" descr="Brandon-University-Chevron-–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58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7200" b="0" spc="-150" baseline="0">
                <a:solidFill>
                  <a:srgbClr val="EAAA0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Thanks.</a:t>
            </a:r>
            <a:br>
              <a:rPr lang="en-US" dirty="0"/>
            </a:br>
            <a:r>
              <a:rPr lang="en-US" dirty="0"/>
              <a:t>Any Questions?</a:t>
            </a:r>
          </a:p>
        </p:txBody>
      </p:sp>
      <p:pic>
        <p:nvPicPr>
          <p:cNvPr id="10" name="Picture 9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940311"/>
            <a:ext cx="2131423" cy="536689"/>
          </a:xfrm>
          <a:prstGeom prst="rect">
            <a:avLst/>
          </a:prstGeom>
        </p:spPr>
      </p:pic>
      <p:pic>
        <p:nvPicPr>
          <p:cNvPr id="7" name="Picture 6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400" y="4401609"/>
            <a:ext cx="2989288" cy="253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6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 userDrawn="1">
            <p:extLst>
              <p:ext uri="{D42A27DB-BD31-4B8C-83A1-F6EECF244321}">
                <p14:modId xmlns:p14="http://schemas.microsoft.com/office/powerpoint/2010/main" val="29296593"/>
              </p:ext>
            </p:extLst>
          </p:nvPr>
        </p:nvGraphicFramePr>
        <p:xfrm>
          <a:off x="1219200" y="1676400"/>
          <a:ext cx="6781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 descr="Brandon-University-Vertical-Logo---2-Colour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6" name="Picture 5" descr="Brandon-University-Chevron-–-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7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7200" b="0" spc="-150" baseline="0">
                <a:solidFill>
                  <a:srgbClr val="EAAA00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This is the Presentation Title</a:t>
            </a:r>
          </a:p>
        </p:txBody>
      </p:sp>
      <p:pic>
        <p:nvPicPr>
          <p:cNvPr id="8" name="Picture 7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940311"/>
            <a:ext cx="2131423" cy="536689"/>
          </a:xfrm>
          <a:prstGeom prst="rect">
            <a:avLst/>
          </a:prstGeom>
        </p:spPr>
      </p:pic>
      <p:pic>
        <p:nvPicPr>
          <p:cNvPr id="7" name="Picture 6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400" y="4401609"/>
            <a:ext cx="2989288" cy="253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0" spc="-150" baseline="0">
                <a:solidFill>
                  <a:srgbClr val="003057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1905000"/>
            <a:ext cx="68580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u="none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Slide content goes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pic>
        <p:nvPicPr>
          <p:cNvPr id="7" name="Picture 6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9" name="Picture 8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8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495800" y="3657600"/>
            <a:ext cx="25908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 i="0" u="none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Place image in this area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0" spc="-150" baseline="0">
                <a:solidFill>
                  <a:srgbClr val="003057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1905000"/>
            <a:ext cx="22098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u="none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Slide content goes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pic>
        <p:nvPicPr>
          <p:cNvPr id="11" name="Picture 10" descr="Brandon-University-Vertical-Logo---2-Colou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14" name="Picture 13" descr="Brandon-University-Chevron-–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3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 userDrawn="1">
            <p:extLst>
              <p:ext uri="{D42A27DB-BD31-4B8C-83A1-F6EECF244321}">
                <p14:modId xmlns:p14="http://schemas.microsoft.com/office/powerpoint/2010/main" val="3262410005"/>
              </p:ext>
            </p:extLst>
          </p:nvPr>
        </p:nvGraphicFramePr>
        <p:xfrm>
          <a:off x="1219200" y="1676400"/>
          <a:ext cx="6781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0" spc="-150" baseline="0">
                <a:solidFill>
                  <a:srgbClr val="003057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9" name="Picture 8" descr="Brandon-University-Vertical-Logo---2-Colour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6" name="Picture 5" descr="Brandon-University-Chevron-–-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6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 userDrawn="1">
            <p:extLst>
              <p:ext uri="{D42A27DB-BD31-4B8C-83A1-F6EECF244321}">
                <p14:modId xmlns:p14="http://schemas.microsoft.com/office/powerpoint/2010/main" val="1280131666"/>
              </p:ext>
            </p:extLst>
          </p:nvPr>
        </p:nvGraphicFramePr>
        <p:xfrm>
          <a:off x="838200" y="1676400"/>
          <a:ext cx="7162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0" spc="-150" baseline="0">
                <a:solidFill>
                  <a:srgbClr val="003057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9" name="Picture 8" descr="Brandon-University-Vertical-Logo---2-Colour-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pic>
        <p:nvPicPr>
          <p:cNvPr id="7" name="Picture 6" descr="Brandon-University-Chevron-–-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4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with mess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76200" y="4114800"/>
            <a:ext cx="5257800" cy="1219200"/>
          </a:xfrm>
          <a:prstGeom prst="rect">
            <a:avLst/>
          </a:prstGeom>
          <a:solidFill>
            <a:srgbClr val="EAAA00"/>
          </a:solidFill>
          <a:ln>
            <a:noFill/>
          </a:ln>
        </p:spPr>
        <p:txBody>
          <a:bodyPr lIns="756000" anchor="ctr"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u="none" spc="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200" indent="0">
              <a:buFontTx/>
              <a:buNone/>
              <a:defRPr/>
            </a:lvl2pPr>
            <a:lvl3pPr marL="0" indent="0" algn="l">
              <a:spcBef>
                <a:spcPts val="0"/>
              </a:spcBef>
              <a:buFontTx/>
              <a:buNone/>
              <a:defRPr baseline="0">
                <a:solidFill>
                  <a:schemeClr val="bg1"/>
                </a:solidFill>
                <a:latin typeface="Calibri"/>
                <a:cs typeface="Calibri"/>
              </a:defRPr>
            </a:lvl3pPr>
          </a:lstStyle>
          <a:p>
            <a:pPr lvl="2"/>
            <a:r>
              <a:rPr lang="en-US" dirty="0"/>
              <a:t>Insert image &gt; right click on image &gt; arrange &gt; send to back</a:t>
            </a:r>
          </a:p>
        </p:txBody>
      </p:sp>
    </p:spTree>
    <p:extLst>
      <p:ext uri="{BB962C8B-B14F-4D97-AF65-F5344CB8AC3E}">
        <p14:creationId xmlns:p14="http://schemas.microsoft.com/office/powerpoint/2010/main" val="43176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with mess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76200" y="4114800"/>
            <a:ext cx="9220200" cy="1219200"/>
          </a:xfrm>
          <a:prstGeom prst="rect">
            <a:avLst/>
          </a:prstGeom>
          <a:solidFill>
            <a:srgbClr val="EAAA00">
              <a:alpha val="90000"/>
            </a:srgbClr>
          </a:solidFill>
          <a:ln>
            <a:noFill/>
          </a:ln>
        </p:spPr>
        <p:txBody>
          <a:bodyPr lIns="756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u="none" spc="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200" indent="0">
              <a:buFontTx/>
              <a:buNone/>
              <a:defRPr/>
            </a:lvl2pPr>
            <a:lvl3pPr marL="0" indent="0" algn="l">
              <a:spcBef>
                <a:spcPts val="0"/>
              </a:spcBef>
              <a:buFontTx/>
              <a:buNone/>
              <a:defRPr baseline="0">
                <a:solidFill>
                  <a:schemeClr val="bg1"/>
                </a:solidFill>
                <a:latin typeface="Calibri"/>
                <a:cs typeface="Calibri"/>
              </a:defRPr>
            </a:lvl3pPr>
          </a:lstStyle>
          <a:p>
            <a:pPr lvl="2"/>
            <a:r>
              <a:rPr lang="en-US" dirty="0"/>
              <a:t>Insert image &gt; right click on image &gt; arrange &gt; send to back</a:t>
            </a:r>
          </a:p>
        </p:txBody>
      </p:sp>
    </p:spTree>
    <p:extLst>
      <p:ext uri="{BB962C8B-B14F-4D97-AF65-F5344CB8AC3E}">
        <p14:creationId xmlns:p14="http://schemas.microsoft.com/office/powerpoint/2010/main" val="281497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59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55" r:id="rId3"/>
    <p:sldLayoutId id="2147483661" r:id="rId4"/>
    <p:sldLayoutId id="2147483683" r:id="rId5"/>
    <p:sldLayoutId id="2147483686" r:id="rId6"/>
    <p:sldLayoutId id="2147483687" r:id="rId7"/>
    <p:sldLayoutId id="2147483684" r:id="rId8"/>
    <p:sldLayoutId id="2147483685" r:id="rId9"/>
    <p:sldLayoutId id="2147483671" r:id="rId10"/>
    <p:sldLayoutId id="2147483679" r:id="rId11"/>
    <p:sldLayoutId id="2147483675" r:id="rId12"/>
    <p:sldLayoutId id="2147483678" r:id="rId13"/>
    <p:sldLayoutId id="2147483677" r:id="rId14"/>
    <p:sldLayoutId id="2147483668" r:id="rId15"/>
    <p:sldLayoutId id="2147483690" r:id="rId16"/>
    <p:sldLayoutId id="2147483680" r:id="rId17"/>
    <p:sldLayoutId id="2147483682" r:id="rId18"/>
    <p:sldLayoutId id="2147483681" r:id="rId1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title" idx="4294967295"/>
          </p:nvPr>
        </p:nvSpPr>
        <p:spPr>
          <a:xfrm>
            <a:off x="1143000" y="1066800"/>
            <a:ext cx="6858000" cy="350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This is the Presentation Title </a:t>
            </a:r>
          </a:p>
        </p:txBody>
      </p:sp>
    </p:spTree>
    <p:extLst>
      <p:ext uri="{BB962C8B-B14F-4D97-AF65-F5344CB8AC3E}">
        <p14:creationId xmlns:p14="http://schemas.microsoft.com/office/powerpoint/2010/main" val="4074624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 idx="4294967295"/>
          </p:nvPr>
        </p:nvSpPr>
        <p:spPr>
          <a:xfrm>
            <a:off x="1143000" y="2743200"/>
            <a:ext cx="7162800" cy="1295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000" b="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Chapter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9400" y="4038600"/>
            <a:ext cx="3505200" cy="457200"/>
          </a:xfrm>
        </p:spPr>
        <p:txBody>
          <a:bodyPr/>
          <a:lstStyle/>
          <a:p>
            <a:r>
              <a:rPr lang="en-US" dirty="0"/>
              <a:t>Details if needed</a:t>
            </a:r>
          </a:p>
        </p:txBody>
      </p:sp>
    </p:spTree>
    <p:extLst>
      <p:ext uri="{BB962C8B-B14F-4D97-AF65-F5344CB8AC3E}">
        <p14:creationId xmlns:p14="http://schemas.microsoft.com/office/powerpoint/2010/main" val="425823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5400" b="0" i="1" kern="1200" spc="-150" baseline="0">
                <a:solidFill>
                  <a:schemeClr val="bg1"/>
                </a:solidFill>
                <a:latin typeface="Georgia"/>
                <a:ea typeface="+mn-ea"/>
                <a:cs typeface="Georgi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1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“An investment in knowledge always pays the best interest.”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 defTabSz="914400" rtl="0" eaLnBrk="1" latinLnBrk="0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b="0" i="1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268429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5400" b="0" i="1" kern="1200" spc="-150" baseline="0">
                <a:solidFill>
                  <a:schemeClr val="bg1"/>
                </a:solidFill>
                <a:latin typeface="Georgia"/>
                <a:ea typeface="+mn-ea"/>
                <a:cs typeface="Georgi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1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“An investment in knowledge always pays the best interest.”</a:t>
            </a:r>
          </a:p>
        </p:txBody>
      </p:sp>
      <p:sp>
        <p:nvSpPr>
          <p:cNvPr id="7" name="Text Placeholder 9"/>
          <p:cNvSpPr txBox="1">
            <a:spLocks/>
          </p:cNvSpPr>
          <p:nvPr/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 defTabSz="914400" rtl="0" eaLnBrk="1" latinLnBrk="0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b="0" i="1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3391194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5400" b="0" i="1" kern="1200" spc="-150" baseline="0">
                <a:solidFill>
                  <a:schemeClr val="bg1"/>
                </a:solidFill>
                <a:latin typeface="Georgia"/>
                <a:ea typeface="+mn-ea"/>
                <a:cs typeface="Georgi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1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“An investment in knowledge always pays the best interest.”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 defTabSz="914400" rtl="0" eaLnBrk="1" latinLnBrk="0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b="0" i="1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17671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1600200"/>
            <a:ext cx="7162800" cy="365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5400" b="0" i="1" kern="1200" spc="-150" baseline="0">
                <a:solidFill>
                  <a:schemeClr val="tx1">
                    <a:lumMod val="85000"/>
                    <a:lumOff val="15000"/>
                  </a:schemeClr>
                </a:solidFill>
                <a:latin typeface="Georgia"/>
                <a:ea typeface="+mn-ea"/>
                <a:cs typeface="Georgi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1" u="none" strike="noStrike" kern="1200" cap="none" spc="-15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“An investment in knowledge always pays the best interest.”</a:t>
            </a:r>
          </a:p>
        </p:txBody>
      </p:sp>
      <p:sp>
        <p:nvSpPr>
          <p:cNvPr id="3" name="Text Placeholder 9"/>
          <p:cNvSpPr txBox="1">
            <a:spLocks/>
          </p:cNvSpPr>
          <p:nvPr/>
        </p:nvSpPr>
        <p:spPr>
          <a:xfrm>
            <a:off x="1143000" y="5486400"/>
            <a:ext cx="7162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 defTabSz="914400" rtl="0" eaLnBrk="1" latinLnBrk="0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b="0" i="1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– Benjamin Franklin</a:t>
            </a:r>
            <a:endParaRPr lang="en-US" dirty="0"/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600" y="5856074"/>
            <a:ext cx="1182600" cy="10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09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C545AC-CC2F-1D58-B1AF-3069EBC69F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Any Questions Slide</a:t>
            </a:r>
          </a:p>
        </p:txBody>
      </p:sp>
    </p:spTree>
    <p:extLst>
      <p:ext uri="{BB962C8B-B14F-4D97-AF65-F5344CB8AC3E}">
        <p14:creationId xmlns:p14="http://schemas.microsoft.com/office/powerpoint/2010/main" val="356224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title" idx="4294967295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Slide Title</a:t>
            </a:r>
          </a:p>
        </p:txBody>
      </p:sp>
      <p:sp>
        <p:nvSpPr>
          <p:cNvPr id="4" name="Text Placeholder 9"/>
          <p:cNvSpPr txBox="1">
            <a:spLocks/>
          </p:cNvSpPr>
          <p:nvPr/>
        </p:nvSpPr>
        <p:spPr>
          <a:xfrm>
            <a:off x="1143000" y="1905000"/>
            <a:ext cx="68580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Add your text content here.  As a guideline try to keep your text short as it should reinforce your talking points instead of acting like a teleprompter. </a:t>
            </a:r>
          </a:p>
          <a:p>
            <a:endParaRPr lang="en-US" dirty="0"/>
          </a:p>
          <a:p>
            <a:pPr marL="342900" indent="-342900">
              <a:buClr>
                <a:schemeClr val="accent3"/>
              </a:buClr>
              <a:buBlip>
                <a:blip r:embed="rId3"/>
              </a:buBlip>
            </a:pPr>
            <a:r>
              <a:rPr lang="en-US" dirty="0"/>
              <a:t>This is a bullet point</a:t>
            </a:r>
          </a:p>
          <a:p>
            <a:pPr marL="342900" indent="-342900">
              <a:buClr>
                <a:schemeClr val="accent3"/>
              </a:buClr>
              <a:buBlip>
                <a:blip r:embed="rId3"/>
              </a:buBlip>
            </a:pPr>
            <a:r>
              <a:rPr lang="en-US" dirty="0"/>
              <a:t>This is a bullet point</a:t>
            </a:r>
          </a:p>
          <a:p>
            <a:pPr marL="342900" indent="-342900">
              <a:buClr>
                <a:schemeClr val="accent3"/>
              </a:buClr>
              <a:buBlip>
                <a:blip r:embed="rId3"/>
              </a:buBlip>
            </a:pPr>
            <a:r>
              <a:rPr lang="en-US" dirty="0"/>
              <a:t>This is a bullet point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1219200" y="5410200"/>
            <a:ext cx="4800600" cy="609600"/>
          </a:xfrm>
          <a:prstGeom prst="rect">
            <a:avLst/>
          </a:prstGeom>
          <a:solidFill>
            <a:srgbClr val="EAAA00"/>
          </a:solidFill>
          <a:ln>
            <a:noFill/>
          </a:ln>
        </p:spPr>
        <p:txBody>
          <a:bodyPr lIns="180000" tIns="108000" bIns="15480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This style can be used for emphasis</a:t>
            </a:r>
          </a:p>
        </p:txBody>
      </p:sp>
    </p:spTree>
    <p:extLst>
      <p:ext uri="{BB962C8B-B14F-4D97-AF65-F5344CB8AC3E}">
        <p14:creationId xmlns:p14="http://schemas.microsoft.com/office/powerpoint/2010/main" val="260164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 idx="4294967295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Slide Title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1143000" y="1905000"/>
            <a:ext cx="2133600" cy="3962400"/>
          </a:xfrm>
          <a:prstGeom prst="rect">
            <a:avLst/>
          </a:prstGeom>
          <a:ln>
            <a:noFill/>
          </a:ln>
          <a:effectLst>
            <a:innerShdw dist="50800" dir="5400000">
              <a:srgbClr val="EEB210"/>
            </a:innerShdw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slide is for text content and a photo. </a:t>
            </a:r>
          </a:p>
          <a:p>
            <a:r>
              <a:rPr lang="en-US" dirty="0"/>
              <a:t>If don’t have  lots of text, consider using the slide ‘Full screen image’</a:t>
            </a:r>
          </a:p>
        </p:txBody>
      </p:sp>
      <p:pic>
        <p:nvPicPr>
          <p:cNvPr id="6" name="Picture 5" descr="bobcat.horizonta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209800"/>
            <a:ext cx="4686300" cy="3124200"/>
          </a:xfrm>
          <a:prstGeom prst="rect">
            <a:avLst/>
          </a:prstGeom>
          <a:ln>
            <a:noFill/>
          </a:ln>
          <a:effectLst>
            <a:innerShdw dist="50800" dir="5400000">
              <a:srgbClr val="EAAA00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1468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4000" b="0" kern="1200" spc="-150" baseline="0">
                <a:solidFill>
                  <a:srgbClr val="003057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Chart Title</a:t>
            </a:r>
          </a:p>
        </p:txBody>
      </p:sp>
      <p:graphicFrame>
        <p:nvGraphicFramePr>
          <p:cNvPr id="2" name="Chart 1" descr="Circular chart"/>
          <p:cNvGraphicFramePr/>
          <p:nvPr>
            <p:extLst>
              <p:ext uri="{D42A27DB-BD31-4B8C-83A1-F6EECF244321}">
                <p14:modId xmlns:p14="http://schemas.microsoft.com/office/powerpoint/2010/main" val="2595443954"/>
              </p:ext>
            </p:extLst>
          </p:nvPr>
        </p:nvGraphicFramePr>
        <p:xfrm>
          <a:off x="1219200" y="1676400"/>
          <a:ext cx="6781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1233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descr="Bar graph"/>
          <p:cNvGraphicFramePr/>
          <p:nvPr>
            <p:extLst>
              <p:ext uri="{D42A27DB-BD31-4B8C-83A1-F6EECF244321}">
                <p14:modId xmlns:p14="http://schemas.microsoft.com/office/powerpoint/2010/main" val="1618887014"/>
              </p:ext>
            </p:extLst>
          </p:nvPr>
        </p:nvGraphicFramePr>
        <p:xfrm>
          <a:off x="838200" y="1676400"/>
          <a:ext cx="7162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1143000" y="762000"/>
            <a:ext cx="6858000" cy="838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4000" b="0" kern="1200" spc="-150" baseline="0">
                <a:solidFill>
                  <a:srgbClr val="003057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615021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bcat.horizonta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5800" y="-76200"/>
            <a:ext cx="10744200" cy="7162800"/>
          </a:xfrm>
          <a:prstGeom prst="rect">
            <a:avLst/>
          </a:prstGeom>
          <a:ln>
            <a:noFill/>
          </a:ln>
          <a:effectLst>
            <a:innerShdw dist="50800" dir="5400000">
              <a:srgbClr val="EEB210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2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-76200" y="4114800"/>
            <a:ext cx="5105400" cy="1219200"/>
          </a:xfrm>
          <a:prstGeom prst="rect">
            <a:avLst/>
          </a:prstGeom>
          <a:solidFill>
            <a:srgbClr val="EAAA00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75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This is a short, simple message.</a:t>
            </a:r>
          </a:p>
        </p:txBody>
      </p:sp>
    </p:spTree>
    <p:extLst>
      <p:ext uri="{BB962C8B-B14F-4D97-AF65-F5344CB8AC3E}">
        <p14:creationId xmlns:p14="http://schemas.microsoft.com/office/powerpoint/2010/main" val="3476224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bcat.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5800" y="-76200"/>
            <a:ext cx="10744200" cy="7162800"/>
          </a:xfrm>
          <a:prstGeom prst="rect">
            <a:avLst/>
          </a:prstGeom>
          <a:ln>
            <a:noFill/>
          </a:ln>
          <a:effectLst>
            <a:innerShdw dist="50800" dir="5400000">
              <a:srgbClr val="EEB210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2" name="Text Placeholder 9"/>
          <p:cNvSpPr txBox="1">
            <a:spLocks/>
          </p:cNvSpPr>
          <p:nvPr/>
        </p:nvSpPr>
        <p:spPr>
          <a:xfrm>
            <a:off x="-762000" y="5715000"/>
            <a:ext cx="108966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75600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This is a short, simple message.</a:t>
            </a:r>
          </a:p>
        </p:txBody>
      </p:sp>
      <p:pic>
        <p:nvPicPr>
          <p:cNvPr id="6" name="Picture 5" descr="Brandon-University-Chevron-–-RG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200" y="5845603"/>
            <a:ext cx="1178400" cy="1012396"/>
          </a:xfrm>
          <a:prstGeom prst="rect">
            <a:avLst/>
          </a:prstGeom>
        </p:spPr>
      </p:pic>
      <p:pic>
        <p:nvPicPr>
          <p:cNvPr id="7" name="Picture 6" descr="Brandon-University-Vertical-Logo---2-Colour-RG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131" y="6248400"/>
            <a:ext cx="1210492" cy="304800"/>
          </a:xfrm>
          <a:prstGeom prst="rect">
            <a:avLst/>
          </a:prstGeom>
        </p:spPr>
      </p:pic>
      <p:sp>
        <p:nvSpPr>
          <p:cNvPr id="8" name="Text Placeholder 9"/>
          <p:cNvSpPr txBox="1">
            <a:spLocks/>
          </p:cNvSpPr>
          <p:nvPr/>
        </p:nvSpPr>
        <p:spPr>
          <a:xfrm>
            <a:off x="-1371600" y="5715000"/>
            <a:ext cx="11811000" cy="45719"/>
          </a:xfrm>
          <a:prstGeom prst="rect">
            <a:avLst/>
          </a:prstGeom>
          <a:solidFill>
            <a:srgbClr val="EAAA00"/>
          </a:solidFill>
          <a:ln>
            <a:noFill/>
          </a:ln>
        </p:spPr>
        <p:txBody>
          <a:bodyPr lIns="75600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2537A7-3C72-93C4-C748-61B47D28CB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Image Slide</a:t>
            </a:r>
          </a:p>
        </p:txBody>
      </p:sp>
    </p:spTree>
    <p:extLst>
      <p:ext uri="{BB962C8B-B14F-4D97-AF65-F5344CB8AC3E}">
        <p14:creationId xmlns:p14="http://schemas.microsoft.com/office/powerpoint/2010/main" val="247012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bcat.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5800" y="-76200"/>
            <a:ext cx="10744200" cy="7162800"/>
          </a:xfrm>
          <a:prstGeom prst="rect">
            <a:avLst/>
          </a:prstGeom>
          <a:ln>
            <a:noFill/>
          </a:ln>
          <a:effectLst>
            <a:innerShdw dist="50800" dir="5400000">
              <a:srgbClr val="EEB210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" name="Text Placeholder 9"/>
          <p:cNvSpPr txBox="1">
            <a:spLocks noGrp="1"/>
          </p:cNvSpPr>
          <p:nvPr>
            <p:ph type="title" idx="4294967295"/>
          </p:nvPr>
        </p:nvSpPr>
        <p:spPr>
          <a:xfrm>
            <a:off x="-76200" y="4114800"/>
            <a:ext cx="9220200" cy="1219200"/>
          </a:xfrm>
          <a:prstGeom prst="rect">
            <a:avLst/>
          </a:prstGeom>
          <a:solidFill>
            <a:srgbClr val="EAAA00">
              <a:alpha val="90000"/>
            </a:srgb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756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2400" b="0" i="0" u="none" kern="1200" spc="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This is a slightly longer message that requires more space. </a:t>
            </a:r>
          </a:p>
        </p:txBody>
      </p:sp>
    </p:spTree>
    <p:extLst>
      <p:ext uri="{BB962C8B-B14F-4D97-AF65-F5344CB8AC3E}">
        <p14:creationId xmlns:p14="http://schemas.microsoft.com/office/powerpoint/2010/main" val="27177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title" idx="4294967295"/>
          </p:nvPr>
        </p:nvSpPr>
        <p:spPr>
          <a:xfrm>
            <a:off x="1143000" y="2743200"/>
            <a:ext cx="7162800" cy="1295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000" b="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Chapter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Details if needed</a:t>
            </a:r>
          </a:p>
        </p:txBody>
      </p:sp>
    </p:spTree>
    <p:extLst>
      <p:ext uri="{BB962C8B-B14F-4D97-AF65-F5344CB8AC3E}">
        <p14:creationId xmlns:p14="http://schemas.microsoft.com/office/powerpoint/2010/main" val="2137598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684FA423FE6E468BDCCEDC1B1B3560" ma:contentTypeVersion="18" ma:contentTypeDescription="Create a new document." ma:contentTypeScope="" ma:versionID="5319637c925bd5a4ece172dbad15487d">
  <xsd:schema xmlns:xsd="http://www.w3.org/2001/XMLSchema" xmlns:xs="http://www.w3.org/2001/XMLSchema" xmlns:p="http://schemas.microsoft.com/office/2006/metadata/properties" xmlns:ns2="e191e1a1-c1ef-485f-a909-3129a5182640" xmlns:ns3="363cc2ee-b65a-4e6c-9d32-d1c614298b81" targetNamespace="http://schemas.microsoft.com/office/2006/metadata/properties" ma:root="true" ma:fieldsID="43edac526d115fc19231b96304c9f37c" ns2:_="" ns3:_="">
    <xsd:import namespace="e191e1a1-c1ef-485f-a909-3129a5182640"/>
    <xsd:import namespace="363cc2ee-b65a-4e6c-9d32-d1c614298b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1e1a1-c1ef-485f-a909-3129a51826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803c84-36eb-4d94-abd8-a817868c28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3cc2ee-b65a-4e6c-9d32-d1c614298b8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bbdbc7-e45d-438a-ada4-7c8ce408f3c8}" ma:internalName="TaxCatchAll" ma:showField="CatchAllData" ma:web="363cc2ee-b65a-4e6c-9d32-d1c614298b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3cc2ee-b65a-4e6c-9d32-d1c614298b81" xsi:nil="true"/>
    <lcf76f155ced4ddcb4097134ff3c332f xmlns="e191e1a1-c1ef-485f-a909-3129a518264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0CAFE6-C088-425E-B4BD-818E13943C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1e1a1-c1ef-485f-a909-3129a5182640"/>
    <ds:schemaRef ds:uri="363cc2ee-b65a-4e6c-9d32-d1c614298b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04D63B-FA81-487F-9C2D-29D9FEE7E124}">
  <ds:schemaRefs>
    <ds:schemaRef ds:uri="http://schemas.microsoft.com/office/2006/metadata/properties"/>
    <ds:schemaRef ds:uri="http://schemas.microsoft.com/office/infopath/2007/PartnerControls"/>
    <ds:schemaRef ds:uri="363cc2ee-b65a-4e6c-9d32-d1c614298b81"/>
    <ds:schemaRef ds:uri="e191e1a1-c1ef-485f-a909-3129a5182640"/>
  </ds:schemaRefs>
</ds:datastoreItem>
</file>

<file path=customXml/itemProps3.xml><?xml version="1.0" encoding="utf-8"?>
<ds:datastoreItem xmlns:ds="http://schemas.openxmlformats.org/officeDocument/2006/customXml" ds:itemID="{D17F6446-933C-419A-86A3-9FFCE1BA00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9844</TotalTime>
  <Words>196</Words>
  <Application>Microsoft Macintosh PowerPoint</Application>
  <PresentationFormat>On-screen Show (4:3)</PresentationFormat>
  <Paragraphs>40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Georgia</vt:lpstr>
      <vt:lpstr>Office Theme</vt:lpstr>
      <vt:lpstr>This is the Presentation Title </vt:lpstr>
      <vt:lpstr>Slide Title</vt:lpstr>
      <vt:lpstr>Slide Title</vt:lpstr>
      <vt:lpstr>Chart Title</vt:lpstr>
      <vt:lpstr>Chart Title</vt:lpstr>
      <vt:lpstr>This is a short, simple message.</vt:lpstr>
      <vt:lpstr>Image Slide</vt:lpstr>
      <vt:lpstr>This is a slightly longer message that requires more space. </vt:lpstr>
      <vt:lpstr>Chapter Title</vt:lpstr>
      <vt:lpstr>Chapter Title</vt:lpstr>
      <vt:lpstr>“An investment in knowledge always pays the best interest.”</vt:lpstr>
      <vt:lpstr>“An investment in knowledge always pays the best interest.”</vt:lpstr>
      <vt:lpstr>“An investment in knowledge always pays the best interest.”</vt:lpstr>
      <vt:lpstr>“An investment in knowledge always pays the best interest.”</vt:lpstr>
      <vt:lpstr>Any Questions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Logo / Culture Code</dc:title>
  <dc:creator>Tammy Wood</dc:creator>
  <cp:lastModifiedBy>Rob Henderson</cp:lastModifiedBy>
  <cp:revision>270</cp:revision>
  <cp:lastPrinted>2014-04-19T17:41:03Z</cp:lastPrinted>
  <dcterms:created xsi:type="dcterms:W3CDTF">2013-10-22T17:37:13Z</dcterms:created>
  <dcterms:modified xsi:type="dcterms:W3CDTF">2026-08-21T20:07:32Z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0x01010062684FA423FE6E468BDCCEDC1B1B3560</vt:lpwstr>
  </property>
  <property fmtid="{D5CDD505-2E9C-101B-9397-08002B2CF9AE}" pid="3" name="Order">
    <vt:r8>5300</vt:r8>
  </property>
</Properties>
</file>