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58" r:id="rId5"/>
    <p:sldId id="283" r:id="rId6"/>
    <p:sldId id="281" r:id="rId7"/>
    <p:sldId id="28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4">
          <p15:clr>
            <a:srgbClr val="A4A3A4"/>
          </p15:clr>
        </p15:guide>
        <p15:guide id="2" pos="7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AA00"/>
    <a:srgbClr val="80963A"/>
    <a:srgbClr val="023859"/>
    <a:srgbClr val="04639E"/>
    <a:srgbClr val="C18B10"/>
    <a:srgbClr val="DBA00B"/>
    <a:srgbClr val="D34839"/>
    <a:srgbClr val="6D5749"/>
    <a:srgbClr val="97B24F"/>
    <a:srgbClr val="0046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77" autoAdjust="0"/>
    <p:restoredTop sz="86438" autoAdjust="0"/>
  </p:normalViewPr>
  <p:slideViewPr>
    <p:cSldViewPr>
      <p:cViewPr varScale="1">
        <p:scale>
          <a:sx n="104" d="100"/>
          <a:sy n="104" d="100"/>
        </p:scale>
        <p:origin x="192" y="304"/>
      </p:cViewPr>
      <p:guideLst>
        <p:guide orient="horz" pos="1344"/>
        <p:guide pos="7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9584D7-EB7E-A741-801F-40F3C41DB6AB}" type="datetime1">
              <a:rPr lang="en-CA" smtClean="0"/>
              <a:t>2026-08-21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AFB706-2A7B-344D-A858-2989E074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9344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CE4249-46BA-BD49-9079-A4A3CC8D694C}" type="datetime1">
              <a:rPr lang="en-CA" smtClean="0"/>
              <a:t>2026-08-21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3C6D4-509A-4847-93E5-035ABE023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88633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3C6D4-509A-4847-93E5-035ABE023C3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964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3C6D4-509A-4847-93E5-035ABE023C3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155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3C6D4-509A-4847-93E5-035ABE023C3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639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3C6D4-509A-4847-93E5-035ABE023C3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42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996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Brandon-University-Vertical-Logo---2-Colour-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5940311"/>
            <a:ext cx="2131423" cy="536689"/>
          </a:xfrm>
          <a:prstGeom prst="rect">
            <a:avLst/>
          </a:prstGeom>
        </p:spPr>
      </p:pic>
      <p:pic>
        <p:nvPicPr>
          <p:cNvPr id="5" name="Picture 4" descr="Brandon-University-Chevron-–-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4400" y="4401609"/>
            <a:ext cx="2989288" cy="2532591"/>
          </a:xfrm>
          <a:prstGeom prst="rect">
            <a:avLst/>
          </a:prstGeom>
        </p:spPr>
      </p:pic>
      <p:sp>
        <p:nvSpPr>
          <p:cNvPr id="9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143000" y="1066800"/>
            <a:ext cx="6858000" cy="3505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7200" b="0" spc="-150" baseline="0">
                <a:solidFill>
                  <a:srgbClr val="EAAA00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This is the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6170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152400" y="5943600"/>
            <a:ext cx="9485315" cy="1066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143000" y="6172200"/>
            <a:ext cx="6858000" cy="457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b="0" i="0" u="none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Add text here if needed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-152400" y="5867400"/>
            <a:ext cx="9485315" cy="76200"/>
          </a:xfrm>
          <a:prstGeom prst="rect">
            <a:avLst/>
          </a:prstGeom>
          <a:solidFill>
            <a:srgbClr val="EEB2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AAA00"/>
              </a:solidFill>
            </a:endParaRPr>
          </a:p>
        </p:txBody>
      </p:sp>
      <p:pic>
        <p:nvPicPr>
          <p:cNvPr id="11" name="Picture 10" descr="Brandon-University-Vertical-Logo---2-Colour-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131" y="6248400"/>
            <a:ext cx="1210492" cy="304800"/>
          </a:xfrm>
          <a:prstGeom prst="rect">
            <a:avLst/>
          </a:prstGeom>
        </p:spPr>
      </p:pic>
      <p:pic>
        <p:nvPicPr>
          <p:cNvPr id="10" name="Picture 9" descr="Brandon-University-Chevron-–-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200" y="6096000"/>
            <a:ext cx="899409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887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143000" y="1066800"/>
            <a:ext cx="6858000" cy="3505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7200" b="0" spc="-150" baseline="0">
                <a:solidFill>
                  <a:srgbClr val="EAAA00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Thanks.</a:t>
            </a:r>
            <a:br>
              <a:rPr lang="en-US" dirty="0"/>
            </a:br>
            <a:r>
              <a:rPr lang="en-US" dirty="0"/>
              <a:t>Any Questions?</a:t>
            </a:r>
          </a:p>
        </p:txBody>
      </p:sp>
      <p:pic>
        <p:nvPicPr>
          <p:cNvPr id="9" name="Picture 8" descr="Brandon-University-Vertical-Logo---2-Colour-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5940311"/>
            <a:ext cx="2131423" cy="536689"/>
          </a:xfrm>
          <a:prstGeom prst="rect">
            <a:avLst/>
          </a:prstGeom>
        </p:spPr>
      </p:pic>
      <p:pic>
        <p:nvPicPr>
          <p:cNvPr id="7" name="Picture 6" descr="Brandon-University-Chevron-–-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4400" y="4401609"/>
            <a:ext cx="2989288" cy="253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765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3597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55" r:id="rId2"/>
    <p:sldLayoutId id="2147483661" r:id="rId3"/>
    <p:sldLayoutId id="2147483689" r:id="rId4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 txBox="1">
            <a:spLocks/>
          </p:cNvSpPr>
          <p:nvPr/>
        </p:nvSpPr>
        <p:spPr>
          <a:xfrm>
            <a:off x="1143000" y="1905000"/>
            <a:ext cx="6858000" cy="3810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  <a:defRPr sz="2400" b="0" i="0" u="none" kern="1200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+mn-ea"/>
                <a:cs typeface="Calibri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template is designed to create a photo galleries on behalf of Brandon University.</a:t>
            </a:r>
          </a:p>
          <a:p>
            <a:endParaRPr lang="en-US" dirty="0"/>
          </a:p>
          <a:p>
            <a:r>
              <a:rPr lang="en-US" dirty="0"/>
              <a:t>Please use the following slide as an example of how to include your own photos. </a:t>
            </a:r>
          </a:p>
          <a:p>
            <a:endParaRPr lang="en-US" dirty="0"/>
          </a:p>
          <a:p>
            <a:r>
              <a:rPr lang="en-US" dirty="0"/>
              <a:t>Replace the photo shown with your own then duplicate the slide to add addition photos. </a:t>
            </a:r>
          </a:p>
          <a:p>
            <a:endParaRPr lang="en-US" dirty="0"/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  <p:pic>
        <p:nvPicPr>
          <p:cNvPr id="11" name="Pictur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131" y="6248400"/>
            <a:ext cx="1210492" cy="304800"/>
          </a:xfrm>
          <a:prstGeom prst="rect">
            <a:avLst/>
          </a:prstGeom>
        </p:spPr>
      </p:pic>
      <p:sp>
        <p:nvSpPr>
          <p:cNvPr id="12" name="Text Placeholder 9"/>
          <p:cNvSpPr txBox="1">
            <a:spLocks noGrp="1"/>
          </p:cNvSpPr>
          <p:nvPr>
            <p:ph type="title" idx="4294967295"/>
          </p:nvPr>
        </p:nvSpPr>
        <p:spPr>
          <a:xfrm>
            <a:off x="1143000" y="762000"/>
            <a:ext cx="6858000" cy="838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  <a:defRPr sz="4000" b="0" kern="1200" spc="-150" baseline="0">
                <a:solidFill>
                  <a:srgbClr val="003057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How to Use this Template</a:t>
            </a:r>
          </a:p>
        </p:txBody>
      </p:sp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600" y="5856074"/>
            <a:ext cx="1182600" cy="100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752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title" idx="4294967295"/>
          </p:nvPr>
        </p:nvSpPr>
        <p:spPr>
          <a:xfrm>
            <a:off x="1143000" y="1066800"/>
            <a:ext cx="6858000" cy="3505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7200" b="0" i="0" u="none" strike="noStrike" kern="1200" cap="none" spc="-150" normalizeH="0" baseline="0" noProof="0" dirty="0">
                <a:ln>
                  <a:noFill/>
                </a:ln>
                <a:solidFill>
                  <a:srgbClr val="EAAA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This is the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487954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765" y="-1129484"/>
            <a:ext cx="9448166" cy="7073084"/>
          </a:xfrm>
          <a:prstGeom prst="rect">
            <a:avLst/>
          </a:prstGeom>
        </p:spPr>
      </p:pic>
      <p:sp>
        <p:nvSpPr>
          <p:cNvPr id="6" name="Rectangl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52400" y="5943600"/>
            <a:ext cx="9485315" cy="1066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 txBox="1">
            <a:spLocks noGrp="1"/>
          </p:cNvSpPr>
          <p:nvPr>
            <p:ph type="title" idx="4294967295"/>
          </p:nvPr>
        </p:nvSpPr>
        <p:spPr>
          <a:xfrm>
            <a:off x="1143000" y="6172200"/>
            <a:ext cx="6858000" cy="457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  <a:defRPr sz="2400" b="0" i="0" u="none" kern="1200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+mn-ea"/>
                <a:cs typeface="Calibri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Add text here if needed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2" name="Rectangl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52400" y="5867400"/>
            <a:ext cx="9485315" cy="76200"/>
          </a:xfrm>
          <a:prstGeom prst="rect">
            <a:avLst/>
          </a:prstGeom>
          <a:solidFill>
            <a:srgbClr val="EAA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-76200" y="4114800"/>
            <a:ext cx="4495800" cy="1219200"/>
          </a:xfrm>
          <a:prstGeom prst="rect">
            <a:avLst/>
          </a:prstGeom>
          <a:solidFill>
            <a:srgbClr val="EAAA00"/>
          </a:solidFill>
          <a:ln>
            <a:noFill/>
          </a:ln>
        </p:spPr>
        <p:txBody>
          <a:bodyPr lIns="75600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  <a:defRPr sz="2400" b="0" i="0" u="none" kern="1200" spc="0" baseline="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buFontTx/>
              <a:buNone/>
              <a:defRPr sz="2400" kern="1200" baseline="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n-US" dirty="0"/>
              <a:t>To insert your own photo, right-click on the photo then select ‘Change Picture’</a:t>
            </a:r>
          </a:p>
        </p:txBody>
      </p:sp>
      <p:pic>
        <p:nvPicPr>
          <p:cNvPr id="9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131" y="6248400"/>
            <a:ext cx="1210492" cy="304800"/>
          </a:xfrm>
          <a:prstGeom prst="rect">
            <a:avLst/>
          </a:prstGeom>
        </p:spPr>
      </p:pic>
      <p:pic>
        <p:nvPicPr>
          <p:cNvPr id="11" name="Pictur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200" y="6096000"/>
            <a:ext cx="899409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008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title" idx="4294967295"/>
          </p:nvPr>
        </p:nvSpPr>
        <p:spPr>
          <a:xfrm>
            <a:off x="1143000" y="1066800"/>
            <a:ext cx="6858000" cy="3505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7200" b="0" i="0" u="none" strike="noStrike" kern="1200" cap="none" spc="-150" normalizeH="0" baseline="0" noProof="0" dirty="0">
                <a:ln>
                  <a:noFill/>
                </a:ln>
                <a:solidFill>
                  <a:srgbClr val="EAAA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Thanks. </a:t>
            </a:r>
            <a:br>
              <a:rPr kumimoji="0" lang="en-US" sz="7200" b="0" i="0" u="none" strike="noStrike" kern="1200" cap="none" spc="-150" normalizeH="0" baseline="0" noProof="0" dirty="0">
                <a:ln>
                  <a:noFill/>
                </a:ln>
                <a:solidFill>
                  <a:srgbClr val="EAAA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</a:br>
            <a:r>
              <a:rPr kumimoji="0" lang="en-US" sz="7200" b="0" i="0" u="none" strike="noStrike" kern="1200" cap="none" spc="-150" normalizeH="0" baseline="0" noProof="0" dirty="0">
                <a:ln>
                  <a:noFill/>
                </a:ln>
                <a:solidFill>
                  <a:srgbClr val="EAAA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19269067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63cc2ee-b65a-4e6c-9d32-d1c614298b81" xsi:nil="true"/>
    <lcf76f155ced4ddcb4097134ff3c332f xmlns="e191e1a1-c1ef-485f-a909-3129a5182640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684FA423FE6E468BDCCEDC1B1B3560" ma:contentTypeVersion="18" ma:contentTypeDescription="Create a new document." ma:contentTypeScope="" ma:versionID="5319637c925bd5a4ece172dbad15487d">
  <xsd:schema xmlns:xsd="http://www.w3.org/2001/XMLSchema" xmlns:xs="http://www.w3.org/2001/XMLSchema" xmlns:p="http://schemas.microsoft.com/office/2006/metadata/properties" xmlns:ns2="e191e1a1-c1ef-485f-a909-3129a5182640" xmlns:ns3="363cc2ee-b65a-4e6c-9d32-d1c614298b81" targetNamespace="http://schemas.microsoft.com/office/2006/metadata/properties" ma:root="true" ma:fieldsID="43edac526d115fc19231b96304c9f37c" ns2:_="" ns3:_="">
    <xsd:import namespace="e191e1a1-c1ef-485f-a909-3129a5182640"/>
    <xsd:import namespace="363cc2ee-b65a-4e6c-9d32-d1c614298b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91e1a1-c1ef-485f-a909-3129a51826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4803c84-36eb-4d94-abd8-a817868c289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3cc2ee-b65a-4e6c-9d32-d1c614298b81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0bbdbc7-e45d-438a-ada4-7c8ce408f3c8}" ma:internalName="TaxCatchAll" ma:showField="CatchAllData" ma:web="363cc2ee-b65a-4e6c-9d32-d1c614298b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79BD43-35FD-4764-9C76-0D202723567A}">
  <ds:schemaRefs>
    <ds:schemaRef ds:uri="http://schemas.microsoft.com/office/2006/metadata/properties"/>
    <ds:schemaRef ds:uri="http://schemas.microsoft.com/office/infopath/2007/PartnerControls"/>
    <ds:schemaRef ds:uri="363cc2ee-b65a-4e6c-9d32-d1c614298b81"/>
    <ds:schemaRef ds:uri="e191e1a1-c1ef-485f-a909-3129a5182640"/>
  </ds:schemaRefs>
</ds:datastoreItem>
</file>

<file path=customXml/itemProps2.xml><?xml version="1.0" encoding="utf-8"?>
<ds:datastoreItem xmlns:ds="http://schemas.openxmlformats.org/officeDocument/2006/customXml" ds:itemID="{677734E6-B52C-4FD5-BA53-CA132D0E10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C758D3A-020D-4DAF-81E4-BF85C05827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91e1a1-c1ef-485f-a909-3129a5182640"/>
    <ds:schemaRef ds:uri="363cc2ee-b65a-4e6c-9d32-d1c614298b8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10840</TotalTime>
  <Words>90</Words>
  <Application>Microsoft Macintosh PowerPoint</Application>
  <PresentationFormat>On-screen Show (4:3)</PresentationFormat>
  <Paragraphs>19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How to Use this Template</vt:lpstr>
      <vt:lpstr>This is the Presentation Title</vt:lpstr>
      <vt:lpstr>Add text here if needed     </vt:lpstr>
      <vt:lpstr>Thanks.  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Logo / Culture Code</dc:title>
  <dc:creator>Tammy Wood</dc:creator>
  <cp:lastModifiedBy>Rob Henderson</cp:lastModifiedBy>
  <cp:revision>261</cp:revision>
  <cp:lastPrinted>2014-04-19T17:41:03Z</cp:lastPrinted>
  <dcterms:created xsi:type="dcterms:W3CDTF">2013-10-22T17:37:13Z</dcterms:created>
  <dcterms:modified xsi:type="dcterms:W3CDTF">2026-08-21T20:22:59Z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0x01010062684FA423FE6E468BDCCEDC1B1B3560</vt:lpwstr>
  </property>
  <property fmtid="{D5CDD505-2E9C-101B-9397-08002B2CF9AE}" pid="3" name="Order">
    <vt:r8>5500</vt:r8>
  </property>
</Properties>
</file>